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0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4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9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1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72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6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1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65F9-8AFA-4944-864D-62F19BFE6A90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69CD-D1F4-4F9C-A416-1779AAA42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87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ные даты Младшая группа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0"/>
            <a:ext cx="10312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746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мятные даты Старшая группа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0"/>
            <a:ext cx="10312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183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2017-06-09T10:29:07Z</dcterms:created>
  <dcterms:modified xsi:type="dcterms:W3CDTF">2017-06-09T10:29:12Z</dcterms:modified>
</cp:coreProperties>
</file>